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6325" autoAdjust="0"/>
  </p:normalViewPr>
  <p:slideViewPr>
    <p:cSldViewPr snapToGrid="0">
      <p:cViewPr varScale="1">
        <p:scale>
          <a:sx n="43" d="100"/>
          <a:sy n="43" d="100"/>
        </p:scale>
        <p:origin x="1316" y="260"/>
      </p:cViewPr>
      <p:guideLst/>
    </p:cSldViewPr>
  </p:slideViewPr>
  <p:outlineViewPr>
    <p:cViewPr>
      <p:scale>
        <a:sx n="33" d="100"/>
        <a:sy n="33" d="100"/>
      </p:scale>
      <p:origin x="0" y="-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DA86C-AFCE-47E3-9D33-6F8322A888B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C69A-D5C1-4CE2-8D90-4655C82C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9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Sincerity is</a:t>
            </a:r>
            <a:r>
              <a:rPr lang="en-US" baseline="0" dirty="0"/>
              <a:t> defined as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quality of being free from pretense, deceit, or hypocrisy.” Sincerity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being consistent throughout.  The Lord wants us to be sincerely His.  If we are, we will put Him above all else, maintain a clear conscience, show genuine love, be willing to learn new truths and examine old beliefs, change when wrong, and use the Scriptures honestly and uprightly.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C69A-D5C1-4CE2-8D90-4655C82CEF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1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0AF1-47A4-464E-AA55-35D91BD364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6552-BE68-42F5-A9B4-996431DDA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4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ownload.4-designer.com/files/20130107/The-nostalgia-Paper-Images-Series-26-404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587470">
            <a:off x="111304" y="1072111"/>
            <a:ext cx="9996721" cy="2249757"/>
          </a:xfrm>
        </p:spPr>
        <p:txBody>
          <a:bodyPr>
            <a:normAutofit/>
          </a:bodyPr>
          <a:lstStyle/>
          <a:p>
            <a:r>
              <a:rPr lang="en-US" sz="11500" dirty="0">
                <a:latin typeface="Rage Italic" panose="03070502040507070304" pitchFamily="66" charset="0"/>
              </a:rPr>
              <a:t>Sincerely Yours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452241">
            <a:off x="3429246" y="3154551"/>
            <a:ext cx="5832812" cy="1109969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latin typeface="Rage Italic" panose="03070502040507070304" pitchFamily="66" charset="0"/>
              </a:rPr>
              <a:t>Philippians 1:10</a:t>
            </a:r>
          </a:p>
        </p:txBody>
      </p:sp>
    </p:spTree>
    <p:extLst>
      <p:ext uri="{BB962C8B-B14F-4D97-AF65-F5344CB8AC3E}">
        <p14:creationId xmlns:p14="http://schemas.microsoft.com/office/powerpoint/2010/main" val="14131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small" dirty="0">
                <a:latin typeface="Book Antiqua" panose="02040602050305030304" pitchFamily="18" charset="0"/>
              </a:rPr>
              <a:t>If we are sincerely the Lord’s…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14" y="1902628"/>
            <a:ext cx="8664314" cy="355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Book Antiqua" panose="02040602050305030304" pitchFamily="18" charset="0"/>
              </a:rPr>
              <a:t>We put Him Above all Else</a:t>
            </a:r>
          </a:p>
          <a:p>
            <a:pPr marL="0" indent="0" algn="ctr">
              <a:buNone/>
            </a:pPr>
            <a:r>
              <a:rPr lang="en-US" sz="4400" dirty="0">
                <a:latin typeface="Book Antiqua" panose="02040602050305030304" pitchFamily="18" charset="0"/>
              </a:rPr>
              <a:t>Joshua 24:14; Colossians 3:5; Mathew 6:24, 33; 10:37</a:t>
            </a:r>
          </a:p>
        </p:txBody>
      </p:sp>
    </p:spTree>
    <p:extLst>
      <p:ext uri="{BB962C8B-B14F-4D97-AF65-F5344CB8AC3E}">
        <p14:creationId xmlns:p14="http://schemas.microsoft.com/office/powerpoint/2010/main" val="41051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small" dirty="0">
                <a:latin typeface="Book Antiqua" panose="02040602050305030304" pitchFamily="18" charset="0"/>
              </a:rPr>
              <a:t>If we are sincerely the Lord’s…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292" y="1902628"/>
            <a:ext cx="9368852" cy="2699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Book Antiqua" panose="02040602050305030304" pitchFamily="18" charset="0"/>
              </a:rPr>
              <a:t>We Maintain a Clear Conscience</a:t>
            </a:r>
          </a:p>
          <a:p>
            <a:pPr marL="0" indent="0" algn="ctr">
              <a:buNone/>
            </a:pPr>
            <a:r>
              <a:rPr lang="en-US" sz="4400" dirty="0">
                <a:latin typeface="Book Antiqua" panose="02040602050305030304" pitchFamily="18" charset="0"/>
              </a:rPr>
              <a:t>2 Corinthians 1:12; Acts 23:1;              1 John 3:20</a:t>
            </a:r>
          </a:p>
        </p:txBody>
      </p:sp>
    </p:spTree>
    <p:extLst>
      <p:ext uri="{BB962C8B-B14F-4D97-AF65-F5344CB8AC3E}">
        <p14:creationId xmlns:p14="http://schemas.microsoft.com/office/powerpoint/2010/main" val="13585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small" dirty="0">
                <a:latin typeface="Book Antiqua" panose="02040602050305030304" pitchFamily="18" charset="0"/>
              </a:rPr>
              <a:t>If we are sincerely the Lord’s…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70" y="1813727"/>
            <a:ext cx="9608696" cy="4107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Book Antiqua" panose="02040602050305030304" pitchFamily="18" charset="0"/>
              </a:rPr>
              <a:t>We are Willing to Change              When Wrong</a:t>
            </a:r>
          </a:p>
          <a:p>
            <a:pPr marL="0" indent="0" algn="ctr">
              <a:buNone/>
            </a:pPr>
            <a:r>
              <a:rPr lang="en-US" sz="4400" dirty="0">
                <a:latin typeface="Book Antiqua" panose="02040602050305030304" pitchFamily="18" charset="0"/>
              </a:rPr>
              <a:t>Galatians 1:13-14</a:t>
            </a:r>
          </a:p>
          <a:p>
            <a:pPr marL="0" indent="0" algn="ctr">
              <a:buNone/>
            </a:pPr>
            <a:r>
              <a:rPr lang="en-US" sz="4400" dirty="0">
                <a:latin typeface="Book Antiqua" panose="02040602050305030304" pitchFamily="18" charset="0"/>
              </a:rPr>
              <a:t>Philippians 3:7-8</a:t>
            </a:r>
          </a:p>
        </p:txBody>
      </p:sp>
    </p:spTree>
    <p:extLst>
      <p:ext uri="{BB962C8B-B14F-4D97-AF65-F5344CB8AC3E}">
        <p14:creationId xmlns:p14="http://schemas.microsoft.com/office/powerpoint/2010/main" val="3488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small" dirty="0">
                <a:latin typeface="Book Antiqua" panose="02040602050305030304" pitchFamily="18" charset="0"/>
              </a:rPr>
              <a:t>If we are sincerely the Lord’s…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5" y="1813727"/>
            <a:ext cx="8264785" cy="3058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Book Antiqua" panose="02040602050305030304" pitchFamily="18" charset="0"/>
              </a:rPr>
              <a:t>Our Love is Genuine</a:t>
            </a:r>
          </a:p>
          <a:p>
            <a:pPr marL="0" indent="0" algn="ctr">
              <a:buNone/>
            </a:pPr>
            <a:r>
              <a:rPr lang="en-US" sz="4400" dirty="0">
                <a:latin typeface="Book Antiqua" panose="02040602050305030304" pitchFamily="18" charset="0"/>
              </a:rPr>
              <a:t>1 Timothy 1:5; Ephesians 6:24;   1 Peter 1:22; Romans 12:9;                 2 Corinthians 8:8</a:t>
            </a:r>
          </a:p>
        </p:txBody>
      </p:sp>
    </p:spTree>
    <p:extLst>
      <p:ext uri="{BB962C8B-B14F-4D97-AF65-F5344CB8AC3E}">
        <p14:creationId xmlns:p14="http://schemas.microsoft.com/office/powerpoint/2010/main" val="33360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small" dirty="0">
                <a:latin typeface="Book Antiqua" panose="02040602050305030304" pitchFamily="18" charset="0"/>
              </a:rPr>
              <a:t>If we are sincerely the Lord’s…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77" y="1813727"/>
            <a:ext cx="9623685" cy="4422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Book Antiqua" panose="02040602050305030304" pitchFamily="18" charset="0"/>
              </a:rPr>
              <a:t>We are Open to Learning New Truths and Testing Old Beliefs</a:t>
            </a:r>
          </a:p>
          <a:p>
            <a:pPr marL="0" indent="0" algn="ctr">
              <a:buNone/>
            </a:pPr>
            <a:r>
              <a:rPr lang="en-US" sz="4400" dirty="0">
                <a:latin typeface="Book Antiqua" panose="02040602050305030304" pitchFamily="18" charset="0"/>
              </a:rPr>
              <a:t>Proverbs 18:13, 17; Matthew 13:15;                 Acts 7:57; 17:11</a:t>
            </a:r>
          </a:p>
        </p:txBody>
      </p:sp>
    </p:spTree>
    <p:extLst>
      <p:ext uri="{BB962C8B-B14F-4D97-AF65-F5344CB8AC3E}">
        <p14:creationId xmlns:p14="http://schemas.microsoft.com/office/powerpoint/2010/main" val="20538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small" dirty="0">
                <a:latin typeface="Book Antiqua" panose="02040602050305030304" pitchFamily="18" charset="0"/>
              </a:rPr>
              <a:t>If we are sincerely the Lord’s…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03" y="1813728"/>
            <a:ext cx="8544394" cy="4092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Book Antiqua" panose="02040602050305030304" pitchFamily="18" charset="0"/>
              </a:rPr>
              <a:t>We Won’t Twist the Scriptures to Suit Ourselves or Justify Ourselves</a:t>
            </a:r>
          </a:p>
          <a:p>
            <a:pPr marL="0" indent="0" algn="ctr">
              <a:buNone/>
            </a:pPr>
            <a:r>
              <a:rPr lang="en-US" sz="4400" dirty="0">
                <a:latin typeface="Book Antiqua" panose="02040602050305030304" pitchFamily="18" charset="0"/>
              </a:rPr>
              <a:t>2 Peter 3:16; 1 Peter 2:1-2;                              Psalm 139:23-24</a:t>
            </a:r>
          </a:p>
        </p:txBody>
      </p:sp>
    </p:spTree>
    <p:extLst>
      <p:ext uri="{BB962C8B-B14F-4D97-AF65-F5344CB8AC3E}">
        <p14:creationId xmlns:p14="http://schemas.microsoft.com/office/powerpoint/2010/main" val="3888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317</TotalTime>
  <Words>233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2013 - 2022 Theme</vt:lpstr>
      <vt:lpstr>Sincerely Yours</vt:lpstr>
      <vt:lpstr>If we are sincerely the Lord’s…</vt:lpstr>
      <vt:lpstr>If we are sincerely the Lord’s…</vt:lpstr>
      <vt:lpstr>If we are sincerely the Lord’s…</vt:lpstr>
      <vt:lpstr>If we are sincerely the Lord’s…</vt:lpstr>
      <vt:lpstr>If we are sincerely the Lord’s…</vt:lpstr>
      <vt:lpstr>If we are sincerely the Lord’s…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Sincerely Yours</dc:title>
  <dc:creator>user</dc:creator>
  <cp:lastModifiedBy>Steve Klein</cp:lastModifiedBy>
  <cp:revision>13</cp:revision>
  <dcterms:created xsi:type="dcterms:W3CDTF">2015-04-24T16:26:02Z</dcterms:created>
  <dcterms:modified xsi:type="dcterms:W3CDTF">2026-01-25T21:47:42Z</dcterms:modified>
</cp:coreProperties>
</file>